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407" r:id="rId52"/>
    <p:sldId id="378" r:id="rId53"/>
    <p:sldId id="389" r:id="rId54"/>
    <p:sldId id="390" r:id="rId55"/>
    <p:sldId id="379" r:id="rId56"/>
    <p:sldId id="382" r:id="rId57"/>
    <p:sldId id="383" r:id="rId58"/>
    <p:sldId id="384" r:id="rId59"/>
    <p:sldId id="385" r:id="rId60"/>
    <p:sldId id="387" r:id="rId61"/>
    <p:sldId id="377" r:id="rId62"/>
    <p:sldId id="392" r:id="rId63"/>
    <p:sldId id="381" r:id="rId64"/>
    <p:sldId id="386" r:id="rId65"/>
    <p:sldId id="391" r:id="rId66"/>
    <p:sldId id="395" r:id="rId67"/>
    <p:sldId id="396" r:id="rId68"/>
    <p:sldId id="397" r:id="rId69"/>
    <p:sldId id="398" r:id="rId70"/>
    <p:sldId id="375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394" r:id="rId80"/>
    <p:sldId id="364" r:id="rId81"/>
    <p:sldId id="357" r:id="rId82"/>
    <p:sldId id="358" r:id="rId83"/>
    <p:sldId id="360" r:id="rId84"/>
    <p:sldId id="359" r:id="rId85"/>
    <p:sldId id="363" r:id="rId86"/>
    <p:sldId id="321" r:id="rId87"/>
    <p:sldId id="315" r:id="rId88"/>
    <p:sldId id="304" r:id="rId89"/>
    <p:sldId id="257" r:id="rId90"/>
    <p:sldId id="258" r:id="rId91"/>
    <p:sldId id="290" r:id="rId92"/>
    <p:sldId id="291" r:id="rId93"/>
    <p:sldId id="292" r:id="rId94"/>
    <p:sldId id="301" r:id="rId95"/>
    <p:sldId id="303" r:id="rId96"/>
    <p:sldId id="270" r:id="rId97"/>
    <p:sldId id="316" r:id="rId98"/>
    <p:sldId id="307" r:id="rId99"/>
    <p:sldId id="278" r:id="rId100"/>
    <p:sldId id="282" r:id="rId101"/>
    <p:sldId id="300" r:id="rId102"/>
    <p:sldId id="274" r:id="rId103"/>
    <p:sldId id="273" r:id="rId104"/>
    <p:sldId id="285" r:id="rId105"/>
    <p:sldId id="305" r:id="rId106"/>
    <p:sldId id="306" r:id="rId107"/>
    <p:sldId id="284" r:id="rId108"/>
    <p:sldId id="276" r:id="rId109"/>
    <p:sldId id="261" r:id="rId110"/>
    <p:sldId id="269" r:id="rId111"/>
    <p:sldId id="263" r:id="rId112"/>
    <p:sldId id="264" r:id="rId113"/>
    <p:sldId id="260" r:id="rId114"/>
    <p:sldId id="265" r:id="rId115"/>
    <p:sldId id="267" r:id="rId116"/>
    <p:sldId id="266" r:id="rId117"/>
    <p:sldId id="271" r:id="rId118"/>
    <p:sldId id="277" r:id="rId119"/>
    <p:sldId id="279" r:id="rId120"/>
    <p:sldId id="268" r:id="rId121"/>
    <p:sldId id="280" r:id="rId122"/>
    <p:sldId id="281" r:id="rId123"/>
    <p:sldId id="287" r:id="rId124"/>
    <p:sldId id="288" r:id="rId125"/>
    <p:sldId id="302" r:id="rId126"/>
    <p:sldId id="309" r:id="rId127"/>
    <p:sldId id="310" r:id="rId128"/>
    <p:sldId id="311" r:id="rId129"/>
    <p:sldId id="312" r:id="rId130"/>
    <p:sldId id="313" r:id="rId131"/>
    <p:sldId id="314" r:id="rId132"/>
    <p:sldId id="275" r:id="rId133"/>
    <p:sldId id="298" r:id="rId134"/>
    <p:sldId id="294" r:id="rId135"/>
    <p:sldId id="295" r:id="rId136"/>
    <p:sldId id="296" r:id="rId137"/>
    <p:sldId id="297" r:id="rId1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407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4" dt="2025-07-13T20:34:22.121"/>
    <p1510:client id="{C34B1AE7-ADC7-493B-9C27-8DBF5603B68C}" v="123" dt="2025-07-13T19:57:25.014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24" d="100"/>
          <a:sy n="124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addSld delSld modSld sldOrd modSection">
      <pc:chgData name="Ron Keidar" userId="bd522e22234dfd79" providerId="LiveId" clId="{5F366226-357E-4C4D-A011-1295CC62AEF2}" dt="2025-07-13T20:39:10.219" v="1752" actId="1076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delSp modSp mod">
        <pc:chgData name="Ron Keidar" userId="bd522e22234dfd79" providerId="LiveId" clId="{5F366226-357E-4C4D-A011-1295CC62AEF2}" dt="2025-07-13T20:39:10.219" v="1752" actId="1076"/>
        <pc:sldMkLst>
          <pc:docMk/>
          <pc:sldMk cId="3582872759" sldId="393"/>
        </pc:sldMkLst>
        <pc:spChg chg="add mod">
          <ac:chgData name="Ron Keidar" userId="bd522e22234dfd79" providerId="LiveId" clId="{5F366226-357E-4C4D-A011-1295CC62AEF2}" dt="2025-07-13T20:34:01.604" v="1679" actId="164"/>
          <ac:spMkLst>
            <pc:docMk/>
            <pc:sldMk cId="3582872759" sldId="393"/>
            <ac:spMk id="6" creationId="{7347F82D-6AFC-803D-92D1-1E0AF68C08DA}"/>
          </ac:spMkLst>
        </pc:spChg>
        <pc:spChg chg="add mod">
          <ac:chgData name="Ron Keidar" userId="bd522e22234dfd79" providerId="LiveId" clId="{5F366226-357E-4C4D-A011-1295CC62AEF2}" dt="2025-07-13T20:37:08.979" v="1736" actId="1076"/>
          <ac:spMkLst>
            <pc:docMk/>
            <pc:sldMk cId="3582872759" sldId="393"/>
            <ac:spMk id="8" creationId="{7F0109D4-A651-8B89-080C-F40B6A1BFC1D}"/>
          </ac:spMkLst>
        </pc:spChg>
        <pc:spChg chg="mod topLvl">
          <ac:chgData name="Ron Keidar" userId="bd522e22234dfd79" providerId="LiveId" clId="{5F366226-357E-4C4D-A011-1295CC62AEF2}" dt="2025-07-13T20:18:12.249" v="1483" actId="1038"/>
          <ac:spMkLst>
            <pc:docMk/>
            <pc:sldMk cId="3582872759" sldId="393"/>
            <ac:spMk id="12" creationId="{BEF58FA8-27AA-1D61-BBDD-EDF280CFB2E3}"/>
          </ac:spMkLst>
        </pc:spChg>
        <pc:spChg chg="mod ord">
          <ac:chgData name="Ron Keidar" userId="bd522e22234dfd79" providerId="LiveId" clId="{5F366226-357E-4C4D-A011-1295CC62AEF2}" dt="2025-07-13T20:38:03.882" v="1747" actId="166"/>
          <ac:spMkLst>
            <pc:docMk/>
            <pc:sldMk cId="3582872759" sldId="393"/>
            <ac:spMk id="21" creationId="{3DA46879-1D60-8D9B-5559-DDC21519B5DC}"/>
          </ac:spMkLst>
        </pc:spChg>
        <pc:spChg chg="mod">
          <ac:chgData name="Ron Keidar" userId="bd522e22234dfd79" providerId="LiveId" clId="{5F366226-357E-4C4D-A011-1295CC62AEF2}" dt="2025-07-13T20:37:24.763" v="1738" actId="1076"/>
          <ac:spMkLst>
            <pc:docMk/>
            <pc:sldMk cId="3582872759" sldId="393"/>
            <ac:spMk id="24" creationId="{D3C249E5-7C42-86C8-33AD-F787C5CA9347}"/>
          </ac:spMkLst>
        </pc:spChg>
        <pc:spChg chg="del mod">
          <ac:chgData name="Ron Keidar" userId="bd522e22234dfd79" providerId="LiveId" clId="{5F366226-357E-4C4D-A011-1295CC62AEF2}" dt="2025-07-13T20:35:39.098" v="1692" actId="478"/>
          <ac:spMkLst>
            <pc:docMk/>
            <pc:sldMk cId="3582872759" sldId="393"/>
            <ac:spMk id="28" creationId="{113461AE-7CFC-6A3B-06E1-CCE9DF2877BC}"/>
          </ac:spMkLst>
        </pc:spChg>
        <pc:spChg chg="mod">
          <ac:chgData name="Ron Keidar" userId="bd522e22234dfd79" providerId="LiveId" clId="{5F366226-357E-4C4D-A011-1295CC62AEF2}" dt="2025-07-13T20:17:46.852" v="1443" actId="103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Ron Keidar" userId="bd522e22234dfd79" providerId="LiveId" clId="{5F366226-357E-4C4D-A011-1295CC62AEF2}" dt="2025-07-13T20:21:26.535" v="1596" actId="20577"/>
          <ac:spMkLst>
            <pc:docMk/>
            <pc:sldMk cId="3582872759" sldId="393"/>
            <ac:spMk id="75" creationId="{C00414C3-A02B-60BA-50E0-565DA31ED209}"/>
          </ac:spMkLst>
        </pc:spChg>
        <pc:spChg chg="mod">
          <ac:chgData name="Ron Keidar" userId="bd522e22234dfd79" providerId="LiveId" clId="{5F366226-357E-4C4D-A011-1295CC62AEF2}" dt="2025-07-13T20:37:47.444" v="1745" actId="1076"/>
          <ac:spMkLst>
            <pc:docMk/>
            <pc:sldMk cId="3582872759" sldId="393"/>
            <ac:spMk id="90" creationId="{011D15A9-A54F-BC41-0C32-698663359A49}"/>
          </ac:spMkLst>
        </pc:spChg>
        <pc:spChg chg="del">
          <ac:chgData name="Ron Keidar" userId="bd522e22234dfd79" providerId="LiveId" clId="{5F366226-357E-4C4D-A011-1295CC62AEF2}" dt="2025-07-13T20:37:40.545" v="1744" actId="478"/>
          <ac:spMkLst>
            <pc:docMk/>
            <pc:sldMk cId="3582872759" sldId="393"/>
            <ac:spMk id="92" creationId="{B5743BD6-7351-7CCE-E020-3AE1A3E0E79F}"/>
          </ac:spMkLst>
        </pc:spChg>
        <pc:spChg chg="mod">
          <ac:chgData name="Ron Keidar" userId="bd522e22234dfd79" providerId="LiveId" clId="{5F366226-357E-4C4D-A011-1295CC62AEF2}" dt="2025-07-13T20:37:54.065" v="1746" actId="1076"/>
          <ac:spMkLst>
            <pc:docMk/>
            <pc:sldMk cId="3582872759" sldId="393"/>
            <ac:spMk id="96" creationId="{625428EF-BAC9-E350-7FC4-EE30082C0059}"/>
          </ac:spMkLst>
        </pc:spChg>
        <pc:spChg chg="mod">
          <ac:chgData name="Ron Keidar" userId="bd522e22234dfd79" providerId="LiveId" clId="{5F366226-357E-4C4D-A011-1295CC62AEF2}" dt="2025-07-13T20:20:09.341" v="1581" actId="1036"/>
          <ac:spMkLst>
            <pc:docMk/>
            <pc:sldMk cId="3582872759" sldId="393"/>
            <ac:spMk id="97" creationId="{86B1E408-66B9-7E77-E5A2-3E8EB3EAAA20}"/>
          </ac:spMkLst>
        </pc:spChg>
        <pc:spChg chg="del">
          <ac:chgData name="Ron Keidar" userId="bd522e22234dfd79" providerId="LiveId" clId="{5F366226-357E-4C4D-A011-1295CC62AEF2}" dt="2025-07-13T20:37:37.081" v="1741" actId="478"/>
          <ac:spMkLst>
            <pc:docMk/>
            <pc:sldMk cId="3582872759" sldId="393"/>
            <ac:spMk id="99" creationId="{0958C2B7-8681-C11D-91EE-FCF2E5DF661E}"/>
          </ac:spMkLst>
        </pc:spChg>
        <pc:spChg chg="del">
          <ac:chgData name="Ron Keidar" userId="bd522e22234dfd79" providerId="LiveId" clId="{5F366226-357E-4C4D-A011-1295CC62AEF2}" dt="2025-07-13T20:37:30.913" v="1739" actId="478"/>
          <ac:spMkLst>
            <pc:docMk/>
            <pc:sldMk cId="3582872759" sldId="393"/>
            <ac:spMk id="120" creationId="{8FA82D17-01B1-22D9-705B-A09D8451205D}"/>
          </ac:spMkLst>
        </pc:spChg>
        <pc:spChg chg="mod">
          <ac:chgData name="Ron Keidar" userId="bd522e22234dfd79" providerId="LiveId" clId="{5F366226-357E-4C4D-A011-1295CC62AEF2}" dt="2025-07-13T20:19:32.441" v="1539" actId="1036"/>
          <ac:spMkLst>
            <pc:docMk/>
            <pc:sldMk cId="3582872759" sldId="393"/>
            <ac:spMk id="121" creationId="{44D937EC-B879-30C7-4853-3B60068595FB}"/>
          </ac:spMkLst>
        </pc:spChg>
        <pc:spChg chg="del">
          <ac:chgData name="Ron Keidar" userId="bd522e22234dfd79" providerId="LiveId" clId="{5F366226-357E-4C4D-A011-1295CC62AEF2}" dt="2025-07-13T20:37:32.240" v="1740" actId="478"/>
          <ac:spMkLst>
            <pc:docMk/>
            <pc:sldMk cId="3582872759" sldId="393"/>
            <ac:spMk id="122" creationId="{4CBF456F-FF47-9BD5-49E1-A65EBAB252D3}"/>
          </ac:spMkLst>
        </pc:spChg>
        <pc:spChg chg="mod">
          <ac:chgData name="Ron Keidar" userId="bd522e22234dfd79" providerId="LiveId" clId="{5F366226-357E-4C4D-A011-1295CC62AEF2}" dt="2025-07-13T20:39:10.219" v="1752" actId="1076"/>
          <ac:spMkLst>
            <pc:docMk/>
            <pc:sldMk cId="3582872759" sldId="393"/>
            <ac:spMk id="123" creationId="{B825018E-EE5A-BC90-78AC-911FBBE32F0F}"/>
          </ac:spMkLst>
        </pc:spChg>
        <pc:spChg chg="mod">
          <ac:chgData name="Ron Keidar" userId="bd522e22234dfd79" providerId="LiveId" clId="{5F366226-357E-4C4D-A011-1295CC62AEF2}" dt="2025-07-13T20:19:32.441" v="1539" actId="1036"/>
          <ac:spMkLst>
            <pc:docMk/>
            <pc:sldMk cId="3582872759" sldId="393"/>
            <ac:spMk id="124" creationId="{9FC08562-5E7C-616C-CD31-5B1808697FD5}"/>
          </ac:spMkLst>
        </pc:spChg>
        <pc:spChg chg="mod">
          <ac:chgData name="Ron Keidar" userId="bd522e22234dfd79" providerId="LiveId" clId="{5F366226-357E-4C4D-A011-1295CC62AEF2}" dt="2025-07-13T20:19:15.674" v="1535" actId="1035"/>
          <ac:spMkLst>
            <pc:docMk/>
            <pc:sldMk cId="3582872759" sldId="393"/>
            <ac:spMk id="126" creationId="{31089A12-37E8-CF26-5591-22013DC5673F}"/>
          </ac:spMkLst>
        </pc:spChg>
        <pc:grpChg chg="add mod ord">
          <ac:chgData name="Ron Keidar" userId="bd522e22234dfd79" providerId="LiveId" clId="{5F366226-357E-4C4D-A011-1295CC62AEF2}" dt="2025-07-13T20:36:24.044" v="1696" actId="167"/>
          <ac:grpSpMkLst>
            <pc:docMk/>
            <pc:sldMk cId="3582872759" sldId="393"/>
            <ac:grpSpMk id="7" creationId="{D15B3DFE-7FC2-E45D-D87A-DD879593E0DD}"/>
          </ac:grpSpMkLst>
        </pc:grpChg>
        <pc:grpChg chg="del">
          <ac:chgData name="Ron Keidar" userId="bd522e22234dfd79" providerId="LiveId" clId="{5F366226-357E-4C4D-A011-1295CC62AEF2}" dt="2025-07-13T20:17:18.264" v="1434" actId="478"/>
          <ac:grpSpMkLst>
            <pc:docMk/>
            <pc:sldMk cId="3582872759" sldId="393"/>
            <ac:grpSpMk id="8" creationId="{05D9E7E1-78C4-1F1A-CBEF-FC60633EE306}"/>
          </ac:grpSpMkLst>
        </pc:grpChg>
        <pc:grpChg chg="del mod">
          <ac:chgData name="Ron Keidar" userId="bd522e22234dfd79" providerId="LiveId" clId="{5F366226-357E-4C4D-A011-1295CC62AEF2}" dt="2025-07-13T20:35:14.392" v="1689" actId="478"/>
          <ac:grpSpMkLst>
            <pc:docMk/>
            <pc:sldMk cId="3582872759" sldId="393"/>
            <ac:grpSpMk id="40" creationId="{5E232FAD-3B74-63D6-4851-8C3C863105BE}"/>
          </ac:grpSpMkLst>
        </pc:grpChg>
        <pc:grpChg chg="mod">
          <ac:chgData name="Ron Keidar" userId="bd522e22234dfd79" providerId="LiveId" clId="{5F366226-357E-4C4D-A011-1295CC62AEF2}" dt="2025-07-13T20:18:22.704" v="1489" actId="1035"/>
          <ac:grpSpMkLst>
            <pc:docMk/>
            <pc:sldMk cId="3582872759" sldId="393"/>
            <ac:grpSpMk id="42" creationId="{DA12956D-ECCB-2B2E-1244-18B863544B17}"/>
          </ac:grpSpMkLst>
        </pc:grpChg>
        <pc:picChg chg="add mod modCrop">
          <ac:chgData name="Ron Keidar" userId="bd522e22234dfd79" providerId="LiveId" clId="{5F366226-357E-4C4D-A011-1295CC62AEF2}" dt="2025-07-13T20:34:01.604" v="1679" actId="164"/>
          <ac:picMkLst>
            <pc:docMk/>
            <pc:sldMk cId="3582872759" sldId="393"/>
            <ac:picMk id="5" creationId="{8CABEBD1-F8FE-AAE0-B16F-F4B9676C08B5}"/>
          </ac:picMkLst>
        </pc:picChg>
        <pc:picChg chg="del">
          <ac:chgData name="Ron Keidar" userId="bd522e22234dfd79" providerId="LiveId" clId="{5F366226-357E-4C4D-A011-1295CC62AEF2}" dt="2025-07-13T20:35:35.865" v="1691" actId="478"/>
          <ac:picMkLst>
            <pc:docMk/>
            <pc:sldMk cId="3582872759" sldId="393"/>
            <ac:picMk id="9" creationId="{4291AFAF-73E2-2AB9-5EA9-0061C542B504}"/>
          </ac:picMkLst>
        </pc:picChg>
        <pc:picChg chg="mod">
          <ac:chgData name="Ron Keidar" userId="bd522e22234dfd79" providerId="LiveId" clId="{5F366226-357E-4C4D-A011-1295CC62AEF2}" dt="2025-07-13T20:17:38.484" v="1440" actId="1036"/>
          <ac:picMkLst>
            <pc:docMk/>
            <pc:sldMk cId="3582872759" sldId="393"/>
            <ac:picMk id="27" creationId="{0CF4BAEB-16FC-78B0-BE20-00828A523B0B}"/>
          </ac:picMkLst>
        </pc:picChg>
        <pc:picChg chg="del">
          <ac:chgData name="Ron Keidar" userId="bd522e22234dfd79" providerId="LiveId" clId="{5F366226-357E-4C4D-A011-1295CC62AEF2}" dt="2025-07-13T20:37:38.627" v="1743" actId="478"/>
          <ac:picMkLst>
            <pc:docMk/>
            <pc:sldMk cId="3582872759" sldId="393"/>
            <ac:picMk id="91" creationId="{0D82F548-206C-191A-F9F7-6EC9C9FC452F}"/>
          </ac:picMkLst>
        </pc:picChg>
        <pc:picChg chg="del mod">
          <ac:chgData name="Ron Keidar" userId="bd522e22234dfd79" providerId="LiveId" clId="{5F366226-357E-4C4D-A011-1295CC62AEF2}" dt="2025-07-13T20:38:21.392" v="1748" actId="478"/>
          <ac:picMkLst>
            <pc:docMk/>
            <pc:sldMk cId="3582872759" sldId="393"/>
            <ac:picMk id="119" creationId="{152359CA-7366-BA85-AF07-A482E638AB0A}"/>
          </ac:picMkLst>
        </pc:picChg>
        <pc:picChg chg="del">
          <ac:chgData name="Ron Keidar" userId="bd522e22234dfd79" providerId="LiveId" clId="{5F366226-357E-4C4D-A011-1295CC62AEF2}" dt="2025-07-13T20:36:42.609" v="1699" actId="478"/>
          <ac:picMkLst>
            <pc:docMk/>
            <pc:sldMk cId="3582872759" sldId="393"/>
            <ac:picMk id="136" creationId="{0E71007B-B346-0609-589C-0BCE5018E783}"/>
          </ac:picMkLst>
        </pc:picChg>
        <pc:cxnChg chg="mod">
          <ac:chgData name="Ron Keidar" userId="bd522e22234dfd79" providerId="LiveId" clId="{5F366226-357E-4C4D-A011-1295CC62AEF2}" dt="2025-07-13T20:20:16.234" v="1582" actId="14100"/>
          <ac:cxnSpMkLst>
            <pc:docMk/>
            <pc:sldMk cId="3582872759" sldId="393"/>
            <ac:cxnSpMk id="3" creationId="{99C9329F-BB15-C049-BA02-8A45609EFF4F}"/>
          </ac:cxnSpMkLst>
        </pc:cxnChg>
        <pc:cxnChg chg="mod">
          <ac:chgData name="Ron Keidar" userId="bd522e22234dfd79" providerId="LiveId" clId="{5F366226-357E-4C4D-A011-1295CC62AEF2}" dt="2025-07-13T20:36:08.810" v="1695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Ron Keidar" userId="bd522e22234dfd79" providerId="LiveId" clId="{5F366226-357E-4C4D-A011-1295CC62AEF2}" dt="2025-07-13T20:37:24.763" v="1738" actId="1076"/>
          <ac:cxnSpMkLst>
            <pc:docMk/>
            <pc:sldMk cId="3582872759" sldId="393"/>
            <ac:cxnSpMk id="11" creationId="{AFAE0281-D317-7440-B783-E719695AF41F}"/>
          </ac:cxnSpMkLst>
        </pc:cxnChg>
        <pc:cxnChg chg="del topLvl">
          <ac:chgData name="Ron Keidar" userId="bd522e22234dfd79" providerId="LiveId" clId="{5F366226-357E-4C4D-A011-1295CC62AEF2}" dt="2025-07-13T20:17:18.264" v="1434" actId="478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Ron Keidar" userId="bd522e22234dfd79" providerId="LiveId" clId="{5F366226-357E-4C4D-A011-1295CC62AEF2}" dt="2025-07-13T20:18:12.249" v="1483" actId="1038"/>
          <ac:cxnSpMkLst>
            <pc:docMk/>
            <pc:sldMk cId="3582872759" sldId="393"/>
            <ac:cxnSpMk id="32" creationId="{08DCA976-7E8C-FF4F-8C12-66445E909A0F}"/>
          </ac:cxnSpMkLst>
        </pc:cxnChg>
        <pc:cxnChg chg="add mod">
          <ac:chgData name="Ron Keidar" userId="bd522e22234dfd79" providerId="LiveId" clId="{5F366226-357E-4C4D-A011-1295CC62AEF2}" dt="2025-07-13T20:22:26.268" v="1664" actId="1037"/>
          <ac:cxnSpMkLst>
            <pc:docMk/>
            <pc:sldMk cId="3582872759" sldId="393"/>
            <ac:cxnSpMk id="41" creationId="{34FC1D71-3620-446B-AD8C-D8CA4075D675}"/>
          </ac:cxnSpMkLst>
        </pc:cxnChg>
        <pc:cxnChg chg="mod">
          <ac:chgData name="Ron Keidar" userId="bd522e22234dfd79" providerId="LiveId" clId="{5F366226-357E-4C4D-A011-1295CC62AEF2}" dt="2025-07-13T20:18:22.704" v="1489" actId="1035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Ron Keidar" userId="bd522e22234dfd79" providerId="LiveId" clId="{5F366226-357E-4C4D-A011-1295CC62AEF2}" dt="2025-07-13T20:37:47.444" v="1745" actId="1076"/>
          <ac:cxnSpMkLst>
            <pc:docMk/>
            <pc:sldMk cId="3582872759" sldId="393"/>
            <ac:cxnSpMk id="103" creationId="{1C94F09B-A3AE-BFAE-0C31-8B91D8F2B905}"/>
          </ac:cxnSpMkLst>
        </pc:cxnChg>
        <pc:cxnChg chg="mod">
          <ac:chgData name="Ron Keidar" userId="bd522e22234dfd79" providerId="LiveId" clId="{5F366226-357E-4C4D-A011-1295CC62AEF2}" dt="2025-07-13T20:37:54.065" v="1746" actId="1076"/>
          <ac:cxnSpMkLst>
            <pc:docMk/>
            <pc:sldMk cId="3582872759" sldId="393"/>
            <ac:cxnSpMk id="106" creationId="{462CEC27-1225-7622-9543-1A4836E3F1DD}"/>
          </ac:cxnSpMkLst>
        </pc:cxnChg>
        <pc:cxnChg chg="mod">
          <ac:chgData name="Ron Keidar" userId="bd522e22234dfd79" providerId="LiveId" clId="{5F366226-357E-4C4D-A011-1295CC62AEF2}" dt="2025-07-13T20:39:10.219" v="1752" actId="1076"/>
          <ac:cxnSpMkLst>
            <pc:docMk/>
            <pc:sldMk cId="3582872759" sldId="393"/>
            <ac:cxnSpMk id="116" creationId="{A7F070C1-D4B5-D46C-8C2D-A3BB49928879}"/>
          </ac:cxnSpMkLst>
        </pc:cxnChg>
        <pc:cxnChg chg="mod">
          <ac:chgData name="Ron Keidar" userId="bd522e22234dfd79" providerId="LiveId" clId="{5F366226-357E-4C4D-A011-1295CC62AEF2}" dt="2025-07-13T20:20:09.341" v="1581" actId="1036"/>
          <ac:cxnSpMkLst>
            <pc:docMk/>
            <pc:sldMk cId="3582872759" sldId="393"/>
            <ac:cxnSpMk id="140" creationId="{B1ABAF33-7F17-A2E5-EA58-687814E5141C}"/>
          </ac:cxnSpMkLst>
        </pc:cxnChg>
        <pc:cxnChg chg="del mod">
          <ac:chgData name="Ron Keidar" userId="bd522e22234dfd79" providerId="LiveId" clId="{5F366226-357E-4C4D-A011-1295CC62AEF2}" dt="2025-07-13T20:37:37.878" v="1742" actId="478"/>
          <ac:cxnSpMkLst>
            <pc:docMk/>
            <pc:sldMk cId="3582872759" sldId="393"/>
            <ac:cxnSpMk id="141" creationId="{5335E7CD-0217-01F8-6A5C-971A0FDA4258}"/>
          </ac:cxnSpMkLst>
        </pc:cxnChg>
        <pc:cxnChg chg="del mod">
          <ac:chgData name="Ron Keidar" userId="bd522e22234dfd79" providerId="LiveId" clId="{5F366226-357E-4C4D-A011-1295CC62AEF2}" dt="2025-07-13T20:36:40.995" v="1698" actId="478"/>
          <ac:cxnSpMkLst>
            <pc:docMk/>
            <pc:sldMk cId="3582872759" sldId="393"/>
            <ac:cxnSpMk id="142" creationId="{10F5C1B6-667A-F305-623A-74D58D74B63B}"/>
          </ac:cxnSpMkLst>
        </pc:cxnChg>
        <pc:cxnChg chg="del mod">
          <ac:chgData name="Ron Keidar" userId="bd522e22234dfd79" providerId="LiveId" clId="{5F366226-357E-4C4D-A011-1295CC62AEF2}" dt="2025-07-13T20:36:44.108" v="1700" actId="478"/>
          <ac:cxnSpMkLst>
            <pc:docMk/>
            <pc:sldMk cId="3582872759" sldId="393"/>
            <ac:cxnSpMk id="143" creationId="{16518F7D-26A5-6B73-BACA-02B237184E4A}"/>
          </ac:cxnSpMkLst>
        </pc:cxnChg>
        <pc:cxnChg chg="mod">
          <ac:chgData name="Ron Keidar" userId="bd522e22234dfd79" providerId="LiveId" clId="{5F366226-357E-4C4D-A011-1295CC62AEF2}" dt="2025-07-13T20:19:32.441" v="1539" actId="1036"/>
          <ac:cxnSpMkLst>
            <pc:docMk/>
            <pc:sldMk cId="3582872759" sldId="393"/>
            <ac:cxnSpMk id="153" creationId="{90A6F715-B942-BA02-5383-DBBBFD5E8FD6}"/>
          </ac:cxnSpMkLst>
        </pc:cxnChg>
        <pc:cxnChg chg="mod">
          <ac:chgData name="Ron Keidar" userId="bd522e22234dfd79" providerId="LiveId" clId="{5F366226-357E-4C4D-A011-1295CC62AEF2}" dt="2025-07-13T20:37:12.652" v="1737" actId="14100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delSp add mod">
        <pc:chgData name="Ron Keidar" userId="bd522e22234dfd79" providerId="LiveId" clId="{5F366226-357E-4C4D-A011-1295CC62AEF2}" dt="2025-07-13T20:35:06.078" v="1688" actId="478"/>
        <pc:sldMkLst>
          <pc:docMk/>
          <pc:sldMk cId="756349023" sldId="407"/>
        </pc:sldMkLst>
        <pc:spChg chg="del">
          <ac:chgData name="Ron Keidar" userId="bd522e22234dfd79" providerId="LiveId" clId="{5F366226-357E-4C4D-A011-1295CC62AEF2}" dt="2025-07-13T20:35:06.078" v="1688" actId="478"/>
          <ac:spMkLst>
            <pc:docMk/>
            <pc:sldMk cId="756349023" sldId="407"/>
            <ac:spMk id="8" creationId="{222B2692-ED6D-AFCF-1F5A-1CFF5BADA770}"/>
          </ac:spMkLst>
        </pc:spChg>
        <pc:grpChg chg="del">
          <ac:chgData name="Ron Keidar" userId="bd522e22234dfd79" providerId="LiveId" clId="{5F366226-357E-4C4D-A011-1295CC62AEF2}" dt="2025-07-13T20:35:04.188" v="1687" actId="478"/>
          <ac:grpSpMkLst>
            <pc:docMk/>
            <pc:sldMk cId="756349023" sldId="407"/>
            <ac:grpSpMk id="7" creationId="{97A3D822-827C-B1AF-B5E6-7EABC080A301}"/>
          </ac:grpSpMkLst>
        </pc:grp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19:58:08.862" v="24533" actId="478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19:58:08.862" v="24533" actId="478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7-13T19:55:11.733" v="24489" actId="3626"/>
          <ac:spMkLst>
            <pc:docMk/>
            <pc:sldMk cId="3582872759" sldId="393"/>
            <ac:spMk id="12" creationId="{BEF58FA8-27AA-1D61-BBDD-EDF280CFB2E3}"/>
          </ac:spMkLst>
        </pc:spChg>
        <pc:spChg chg="mod">
          <ac:chgData name="Gil Keidar" userId="39bab330baa1541e" providerId="LiveId" clId="{C34B1AE7-ADC7-493B-9C27-8DBF5603B68C}" dt="2025-07-13T19:55:47.487" v="24495" actId="20577"/>
          <ac:spMkLst>
            <pc:docMk/>
            <pc:sldMk cId="3582872759" sldId="393"/>
            <ac:spMk id="17" creationId="{D900B185-ABCA-D846-1F2D-6A09EAA6F94C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add mod">
          <ac:chgData name="Gil Keidar" userId="39bab330baa1541e" providerId="LiveId" clId="{C34B1AE7-ADC7-493B-9C27-8DBF5603B68C}" dt="2025-07-13T19:56:03.944" v="24501" actId="20577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29" creationId="{D059D93C-C161-2C43-0282-4E81C844DCF2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0" creationId="{1541F346-CB56-CC24-E850-FD5E0FE5BE34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mod">
          <ac:chgData name="Gil Keidar" userId="39bab330baa1541e" providerId="LiveId" clId="{C34B1AE7-ADC7-493B-9C27-8DBF5603B68C}" dt="2025-07-13T19:57:22.618" v="24525" actId="20577"/>
          <ac:spMkLst>
            <pc:docMk/>
            <pc:sldMk cId="3582872759" sldId="393"/>
            <ac:spMk id="44" creationId="{878F8E80-F520-6F98-A47B-457873C02247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7-13T19:56:18.352" v="24506" actId="1076"/>
          <ac:grpSpMkLst>
            <pc:docMk/>
            <pc:sldMk cId="3582872759" sldId="393"/>
            <ac:grpSpMk id="8" creationId="{05D9E7E1-78C4-1F1A-CBEF-FC60633EE306}"/>
          </ac:grpSpMkLst>
        </pc:gr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add mod">
          <ac:chgData name="Gil Keidar" userId="39bab330baa1541e" providerId="LiveId" clId="{C34B1AE7-ADC7-493B-9C27-8DBF5603B68C}" dt="2025-07-13T19:55:53.805" v="24496" actId="1076"/>
          <ac:grpSpMkLst>
            <pc:docMk/>
            <pc:sldMk cId="3582872759" sldId="393"/>
            <ac:grpSpMk id="16" creationId="{62F4F6B0-8011-3E9E-D044-A502F4520388}"/>
          </ac:grpSpMkLst>
        </pc:grpChg>
        <pc:grpChg chg="add mod">
          <ac:chgData name="Gil Keidar" userId="39bab330baa1541e" providerId="LiveId" clId="{C34B1AE7-ADC7-493B-9C27-8DBF5603B68C}" dt="2025-07-13T19:57:19.411" v="24521" actId="1076"/>
          <ac:grpSpMkLst>
            <pc:docMk/>
            <pc:sldMk cId="3582872759" sldId="393"/>
            <ac:grpSpMk id="42" creationId="{DA12956D-ECCB-2B2E-1244-18B863544B17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add mod ord">
          <ac:chgData name="Gil Keidar" userId="39bab330baa1541e" providerId="LiveId" clId="{C34B1AE7-ADC7-493B-9C27-8DBF5603B68C}" dt="2025-07-13T19:57:36.499" v="24531" actId="166"/>
          <ac:picMkLst>
            <pc:docMk/>
            <pc:sldMk cId="3582872759" sldId="393"/>
            <ac:picMk id="27" creationId="{0CF4BAEB-16FC-78B0-BE20-00828A523B0B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 ord">
          <ac:chgData name="Gil Keidar" userId="39bab330baa1541e" providerId="LiveId" clId="{C34B1AE7-ADC7-493B-9C27-8DBF5603B68C}" dt="2025-07-13T19:56:43.908" v="24512" actId="16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45.648" v="18625" actId="1076"/>
          <ac:picMkLst>
            <pc:docMk/>
            <pc:sldMk cId="3582872759" sldId="393"/>
            <ac:picMk id="137" creationId="{520B21CB-B190-E0A2-2175-B0C8F002515F}"/>
          </ac:picMkLst>
        </pc:picChg>
        <pc:cxnChg chg="add mod">
          <ac:chgData name="Gil Keidar" userId="39bab330baa1541e" providerId="LiveId" clId="{C34B1AE7-ADC7-493B-9C27-8DBF5603B68C}" dt="2025-07-13T19:56:18.352" v="24506" actId="1076"/>
          <ac:cxnSpMkLst>
            <pc:docMk/>
            <pc:sldMk cId="3582872759" sldId="393"/>
            <ac:cxnSpMk id="3" creationId="{99C9329F-BB15-C049-BA02-8A45609EFF4F}"/>
          </ac:cxnSpMkLst>
        </pc:cxnChg>
        <pc:cxnChg chg="add del mod">
          <ac:chgData name="Gil Keidar" userId="39bab330baa1541e" providerId="LiveId" clId="{C34B1AE7-ADC7-493B-9C27-8DBF5603B68C}" dt="2025-07-13T19:58:08.862" v="24533" actId="478"/>
          <ac:cxnSpMkLst>
            <pc:docMk/>
            <pc:sldMk cId="3582872759" sldId="393"/>
            <ac:cxnSpMk id="7" creationId="{F9ABAA6A-AA51-F37D-50C5-1F29F1CC8F90}"/>
          </ac:cxnSpMkLst>
        </pc:cxn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7-13T19:54:52.705" v="24483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7-13T19:55:39.424" v="24492"/>
          <ac:cxnSpMkLst>
            <pc:docMk/>
            <pc:sldMk cId="3582872759" sldId="393"/>
            <ac:cxnSpMk id="20" creationId="{D850499D-5DDC-712C-A266-76B4A22E52E3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23" creationId="{E12F5534-B659-2BA4-E272-B905B6206DB0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32" creationId="{08DCA976-7E8C-FF4F-8C12-66445E909A0F}"/>
          </ac:cxnSpMkLst>
        </pc:cxnChg>
        <pc:cxnChg chg="mod">
          <ac:chgData name="Gil Keidar" userId="39bab330baa1541e" providerId="LiveId" clId="{C34B1AE7-ADC7-493B-9C27-8DBF5603B68C}" dt="2025-07-13T19:57:17.795" v="24520"/>
          <ac:cxnSpMkLst>
            <pc:docMk/>
            <pc:sldMk cId="3582872759" sldId="393"/>
            <ac:cxnSpMk id="45" creationId="{8C4E5BC8-8E7F-E7CB-E5E0-75A0C5C51923}"/>
          </ac:cxnSpMkLst>
        </pc:cxnChg>
        <pc:cxnChg chg="add mod">
          <ac:chgData name="Gil Keidar" userId="39bab330baa1541e" providerId="LiveId" clId="{C34B1AE7-ADC7-493B-9C27-8DBF5603B68C}" dt="2025-07-13T19:57:33.854" v="24530" actId="14100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8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6.xml"/><Relationship Id="rId4" Type="http://schemas.openxmlformats.org/officeDocument/2006/relationships/image" Target="../media/image32.png"/><Relationship Id="rId9" Type="http://schemas.openxmlformats.org/officeDocument/2006/relationships/slide" Target="slide9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slide" Target="slide88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commons.wikimedia.org/wiki/Category:NOR_gate_symbols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6.png"/><Relationship Id="rId7" Type="http://schemas.openxmlformats.org/officeDocument/2006/relationships/slide" Target="slide9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slide" Target="slide96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jpeg"/><Relationship Id="rId9" Type="http://schemas.openxmlformats.org/officeDocument/2006/relationships/slide" Target="slide8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8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8.xml"/><Relationship Id="rId10" Type="http://schemas.openxmlformats.org/officeDocument/2006/relationships/slide" Target="slide93.xml"/><Relationship Id="rId4" Type="http://schemas.openxmlformats.org/officeDocument/2006/relationships/slide" Target="slide94.xml"/><Relationship Id="rId9" Type="http://schemas.openxmlformats.org/officeDocument/2006/relationships/hyperlink" Target="https://liucs.net/cs101s14/n4-logic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8.xml"/><Relationship Id="rId4" Type="http://schemas.openxmlformats.org/officeDocument/2006/relationships/slide" Target="slide9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3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8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5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3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4.xml"/><Relationship Id="rId4" Type="http://schemas.openxmlformats.org/officeDocument/2006/relationships/slide" Target="slide83.xml"/><Relationship Id="rId9" Type="http://schemas.openxmlformats.org/officeDocument/2006/relationships/slide" Target="slide88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5.xml"/><Relationship Id="rId5" Type="http://schemas.openxmlformats.org/officeDocument/2006/relationships/slide" Target="slide93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3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5.xml"/><Relationship Id="rId9" Type="http://schemas.openxmlformats.org/officeDocument/2006/relationships/slide" Target="slide88.xml"/><Relationship Id="rId14" Type="http://schemas.openxmlformats.org/officeDocument/2006/relationships/slide" Target="slide8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9.xml"/><Relationship Id="rId18" Type="http://schemas.openxmlformats.org/officeDocument/2006/relationships/slide" Target="slide88.xml"/><Relationship Id="rId26" Type="http://schemas.openxmlformats.org/officeDocument/2006/relationships/slide" Target="slide7.xml"/><Relationship Id="rId3" Type="http://schemas.openxmlformats.org/officeDocument/2006/relationships/slide" Target="slide84.xml"/><Relationship Id="rId21" Type="http://schemas.openxmlformats.org/officeDocument/2006/relationships/slide" Target="slide20.xml"/><Relationship Id="rId7" Type="http://schemas.openxmlformats.org/officeDocument/2006/relationships/slide" Target="slide93.xml"/><Relationship Id="rId12" Type="http://schemas.openxmlformats.org/officeDocument/2006/relationships/slide" Target="slide94.xml"/><Relationship Id="rId17" Type="http://schemas.openxmlformats.org/officeDocument/2006/relationships/slide" Target="slide105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9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5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2.xml"/><Relationship Id="rId15" Type="http://schemas.openxmlformats.org/officeDocument/2006/relationships/slide" Target="slide91.xml"/><Relationship Id="rId23" Type="http://schemas.openxmlformats.org/officeDocument/2006/relationships/image" Target="../media/image14.png"/><Relationship Id="rId10" Type="http://schemas.openxmlformats.org/officeDocument/2006/relationships/slide" Target="slide96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1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2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1.xml"/><Relationship Id="rId3" Type="http://schemas.openxmlformats.org/officeDocument/2006/relationships/slide" Target="slide96.xml"/><Relationship Id="rId21" Type="http://schemas.openxmlformats.org/officeDocument/2006/relationships/slide" Target="slide104.xml"/><Relationship Id="rId7" Type="http://schemas.openxmlformats.org/officeDocument/2006/relationships/slide" Target="slide100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1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4.xml"/><Relationship Id="rId15" Type="http://schemas.openxmlformats.org/officeDocument/2006/relationships/slide" Target="slide95.xml"/><Relationship Id="rId23" Type="http://schemas.openxmlformats.org/officeDocument/2006/relationships/slide" Target="slide88.xml"/><Relationship Id="rId10" Type="http://schemas.openxmlformats.org/officeDocument/2006/relationships/slide" Target="slide89.xml"/><Relationship Id="rId19" Type="http://schemas.openxmlformats.org/officeDocument/2006/relationships/slide" Target="slide93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8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11" Type="http://schemas.openxmlformats.org/officeDocument/2006/relationships/slide" Target="slide14.xml"/><Relationship Id="rId5" Type="http://schemas.openxmlformats.org/officeDocument/2006/relationships/slide" Target="slide99.xml"/><Relationship Id="rId10" Type="http://schemas.openxmlformats.org/officeDocument/2006/relationships/slide" Target="slide98.xml"/><Relationship Id="rId4" Type="http://schemas.openxmlformats.org/officeDocument/2006/relationships/slide" Target="slide94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8.xml"/><Relationship Id="rId4" Type="http://schemas.openxmlformats.org/officeDocument/2006/relationships/slide" Target="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0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80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01.xml"/><Relationship Id="rId3" Type="http://schemas.openxmlformats.org/officeDocument/2006/relationships/slide" Target="slide89.xml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9.xml"/><Relationship Id="rId11" Type="http://schemas.openxmlformats.org/officeDocument/2006/relationships/slide" Target="slide91.xml"/><Relationship Id="rId5" Type="http://schemas.openxmlformats.org/officeDocument/2006/relationships/slide" Target="slide96.xml"/><Relationship Id="rId15" Type="http://schemas.openxmlformats.org/officeDocument/2006/relationships/slide" Target="slide95.xml"/><Relationship Id="rId10" Type="http://schemas.openxmlformats.org/officeDocument/2006/relationships/slide" Target="slide104.xml"/><Relationship Id="rId4" Type="http://schemas.openxmlformats.org/officeDocument/2006/relationships/slide" Target="slide92.xml"/><Relationship Id="rId9" Type="http://schemas.openxmlformats.org/officeDocument/2006/relationships/slide" Target="slide102.xml"/><Relationship Id="rId14" Type="http://schemas.openxmlformats.org/officeDocument/2006/relationships/slide" Target="slide9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slide" Target="slide8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6.xml"/><Relationship Id="rId5" Type="http://schemas.openxmlformats.org/officeDocument/2006/relationships/image" Target="../media/image55.png"/><Relationship Id="rId10" Type="http://schemas.openxmlformats.org/officeDocument/2006/relationships/slide" Target="slide94.xml"/><Relationship Id="rId4" Type="http://schemas.openxmlformats.org/officeDocument/2006/relationships/image" Target="../media/image54.png"/><Relationship Id="rId9" Type="http://schemas.openxmlformats.org/officeDocument/2006/relationships/slide" Target="slide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6.xml"/><Relationship Id="rId5" Type="http://schemas.openxmlformats.org/officeDocument/2006/relationships/image" Target="../media/image56.png"/><Relationship Id="rId10" Type="http://schemas.openxmlformats.org/officeDocument/2006/relationships/slide" Target="slide94.xml"/><Relationship Id="rId4" Type="http://schemas.openxmlformats.org/officeDocument/2006/relationships/image" Target="../media/image58.png"/><Relationship Id="rId9" Type="http://schemas.openxmlformats.org/officeDocument/2006/relationships/slide" Target="slide9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slide" Target="slide8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gif"/><Relationship Id="rId7" Type="http://schemas.openxmlformats.org/officeDocument/2006/relationships/slide" Target="slide88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8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1.png"/><Relationship Id="rId2" Type="http://schemas.openxmlformats.org/officeDocument/2006/relationships/image" Target="../media/image65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gif"/><Relationship Id="rId4" Type="http://schemas.openxmlformats.org/officeDocument/2006/relationships/image" Target="../media/image14.png"/><Relationship Id="rId9" Type="http://schemas.openxmlformats.org/officeDocument/2006/relationships/image" Target="../media/image63.gif"/><Relationship Id="rId14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1.xml"/><Relationship Id="rId3" Type="http://schemas.openxmlformats.org/officeDocument/2006/relationships/slide" Target="slide96.xml"/><Relationship Id="rId7" Type="http://schemas.openxmlformats.org/officeDocument/2006/relationships/slide" Target="slide100.xml"/><Relationship Id="rId12" Type="http://schemas.openxmlformats.org/officeDocument/2006/relationships/slide" Target="slide95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04.xml"/><Relationship Id="rId5" Type="http://schemas.openxmlformats.org/officeDocument/2006/relationships/slide" Target="slide94.xml"/><Relationship Id="rId15" Type="http://schemas.openxmlformats.org/officeDocument/2006/relationships/slide" Target="slide93.xml"/><Relationship Id="rId10" Type="http://schemas.openxmlformats.org/officeDocument/2006/relationships/slide" Target="slide89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6.xml"/><Relationship Id="rId12" Type="http://schemas.openxmlformats.org/officeDocument/2006/relationships/slide" Target="slide8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3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1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1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29.png"/><Relationship Id="rId7" Type="http://schemas.openxmlformats.org/officeDocument/2006/relationships/slide" Target="slide9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slide" Target="slide99.xml"/><Relationship Id="rId10" Type="http://schemas.openxmlformats.org/officeDocument/2006/relationships/image" Target="../media/image1.png"/><Relationship Id="rId4" Type="http://schemas.openxmlformats.org/officeDocument/2006/relationships/slide" Target="slide94.xml"/><Relationship Id="rId9" Type="http://schemas.openxmlformats.org/officeDocument/2006/relationships/slide" Target="slide8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30.png"/><Relationship Id="rId7" Type="http://schemas.openxmlformats.org/officeDocument/2006/relationships/slide" Target="slide94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5610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60492" y="181058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32156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5543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6318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23854" y="215610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1533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7014" y="1418146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21605" cy="5136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58730"/>
            <a:ext cx="2540487" cy="5574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51171"/>
            <a:ext cx="2553965" cy="5135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6687"/>
            <a:ext cx="2517327" cy="516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96687"/>
            <a:ext cx="4359172" cy="1599592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B21CB-B190-E0A2-2175-B0C8F0025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4687824" y="3355922"/>
            <a:ext cx="610192" cy="62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400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3355922"/>
            <a:ext cx="3137978" cy="809215"/>
          </a:xfrm>
          <a:prstGeom prst="bentConnector3">
            <a:avLst>
              <a:gd name="adj1" fmla="val 6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012560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211216" y="401256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3473760" y="4166449"/>
            <a:ext cx="1652249" cy="101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51393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8588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500052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734345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946610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5038943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820936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28132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CB0B9-4881-AEE7-C160-3AB2551D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98EDAA30-A9AB-918B-0560-644D7F90B98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B4546EE-5797-DD68-F339-87D271C91EB2}"/>
              </a:ext>
            </a:extLst>
          </p:cNvPr>
          <p:cNvSpPr/>
          <p:nvPr/>
        </p:nvSpPr>
        <p:spPr>
          <a:xfrm>
            <a:off x="5298016" y="360204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79E6338-E348-DC43-48DB-A96BFFF71295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12BAD0E-59D9-45F8-3851-A4DD647BA0E9}"/>
              </a:ext>
            </a:extLst>
          </p:cNvPr>
          <p:cNvSpPr/>
          <p:nvPr/>
        </p:nvSpPr>
        <p:spPr>
          <a:xfrm>
            <a:off x="4150550" y="240993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186F2C-A4C8-CB6F-06BF-28794ACC30F1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7508887-67C8-96CF-6CF7-5A156A8D4155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A4D298B-F804-7F61-DB4E-1EB9E5444328}"/>
              </a:ext>
            </a:extLst>
          </p:cNvPr>
          <p:cNvSpPr/>
          <p:nvPr/>
        </p:nvSpPr>
        <p:spPr>
          <a:xfrm>
            <a:off x="5298016" y="332156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CFEAEF-240A-3E8D-3F21-E2CFE6E49D43}"/>
              </a:ext>
            </a:extLst>
          </p:cNvPr>
          <p:cNvSpPr/>
          <p:nvPr/>
        </p:nvSpPr>
        <p:spPr>
          <a:xfrm>
            <a:off x="6436034" y="255543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ED784B-6284-4EEF-F6A3-691F1F01AAAF}"/>
              </a:ext>
            </a:extLst>
          </p:cNvPr>
          <p:cNvSpPr/>
          <p:nvPr/>
        </p:nvSpPr>
        <p:spPr>
          <a:xfrm>
            <a:off x="5718202" y="346318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154AB7-6AE1-81EA-407D-2A6321421A37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EED28F-6ABB-081D-0E94-7F15DB6A90B0}"/>
              </a:ext>
            </a:extLst>
          </p:cNvPr>
          <p:cNvSpPr/>
          <p:nvPr/>
        </p:nvSpPr>
        <p:spPr>
          <a:xfrm>
            <a:off x="4141544" y="268643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79265F2-3493-A40A-F60C-75409E50FE56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18133A0-EBC8-862E-D066-2A8534F33B22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043C00F-DC9B-E582-9C4A-1AA084C34C75}"/>
              </a:ext>
            </a:extLst>
          </p:cNvPr>
          <p:cNvSpPr/>
          <p:nvPr/>
        </p:nvSpPr>
        <p:spPr>
          <a:xfrm>
            <a:off x="4589852" y="331533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099DB2-D20A-15DE-9BF6-0104DD936F03}"/>
              </a:ext>
            </a:extLst>
          </p:cNvPr>
          <p:cNvSpPr/>
          <p:nvPr/>
        </p:nvSpPr>
        <p:spPr>
          <a:xfrm>
            <a:off x="4567646" y="17389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B210CF-C102-909E-3211-4CF49A46551E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E52FED-9FEB-C272-EDBD-44AA32B4C9EA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10E67-6117-8604-E8A2-23A0BEBF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AF4ABA1-A970-23FF-3434-0A1512B910D1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5160EA-9768-1F0D-ED32-AB4A61C1334A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F98B7997-3462-2BE2-8F20-F1CA9F3CB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D183AFE-EB07-F0B2-0E60-6CB5F1B96E25}"/>
              </a:ext>
            </a:extLst>
          </p:cNvPr>
          <p:cNvGrpSpPr/>
          <p:nvPr/>
        </p:nvGrpSpPr>
        <p:grpSpPr>
          <a:xfrm>
            <a:off x="7825802" y="2649010"/>
            <a:ext cx="2201565" cy="184666"/>
            <a:chOff x="5292243" y="4304787"/>
            <a:chExt cx="2201565" cy="184667"/>
          </a:xfrm>
        </p:grpSpPr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DC3DEA25-C2D6-A578-B546-CE18DF1AFCC3}"/>
                </a:ext>
              </a:extLst>
            </p:cNvPr>
            <p:cNvSpPr txBox="1"/>
            <p:nvPr/>
          </p:nvSpPr>
          <p:spPr>
            <a:xfrm>
              <a:off x="5292243" y="4304787"/>
              <a:ext cx="2201565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Opcode_MAG_LDW_SDW_MAA</a:t>
              </a:r>
              <a:endParaRPr lang="en-US" sz="1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066B33-372F-ABEE-5EBB-BAFC155894A5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4F2FD70-BF41-E99F-751C-43FB731D147A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AA85BD-0C87-D28B-8A61-540E50ED508A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C05AA95F-DF1D-C679-5EB8-6EB992C3126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FD9A72-5B3A-D86B-49AC-3230487201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C3DA8E9-0CD0-0D9D-6057-4BCC17CA6F3E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A60505-0A8F-B150-A79E-6F5B2D09B176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816E22CF-A039-81AE-C0BD-B83C4911BB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0C1EDA-4E3D-144B-02F3-536DBC5F3B9B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06789F2-E287-2687-2D2C-9B48D7A861E8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F4E9D09-9BBD-A289-96B5-B184509859B4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05C61863-F01F-3431-D969-4D068249437B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90E76F9-6C03-256A-DEAF-89D6D8CA779B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2610FF4-B0E0-9EED-C3B7-64D4FBEEB90F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44F48F-2451-47FD-EA45-AE08F17D9339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C5A169B6-C52D-2D38-4C0F-FE540F7CEC27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8B6163-CE48-D95F-D703-669FF43DC36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D8E2066-4AFE-2350-ED08-5336FE45FBE0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A5CB411-FFD1-8429-98DA-252C5C8C09B6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54CD6537-873C-4AC2-41BE-F9EE27CE7F0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16027F-AD98-9B49-5DCE-3BC6F5B9654B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6D80327-7176-5236-01EE-9CE4399AE79E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C1678F-5B54-0377-1A20-B6790EDEC227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43DBCFE9-F73C-D66C-007A-25726693CCA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0BB4A7D-D9C7-97F9-5509-0EA6EA7C0EBB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BC7FD62-7BE0-90C1-9633-E3B9D0E628E4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478CAE4-0F66-752E-58B0-D21D2E0F287F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12109155-2644-65D5-5361-EEA19662D515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249FFB-D717-CB96-234B-B575CBE7877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6A0AF491-88F8-423A-E607-A85D2D84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39D2F35A-9667-0D55-560B-2B99D33F4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EEC7BF0F-7459-0D5D-00CB-00AA219C99F1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44023" cy="857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7929C56E-97FE-7B62-5CB7-7F847E5ED692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>
            <a:off x="3506527" y="2713221"/>
            <a:ext cx="635017" cy="137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E7F1EAF-9B4D-348A-E433-18DE35A08EB8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0EDC3BC-F3CC-EADA-1309-81638399FD4A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AB43B9B-6B7C-D904-7D95-9779F01A1DB2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24160" y="3642627"/>
            <a:ext cx="1773856" cy="1536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DCA08BC2-AB63-C5B4-2FD2-FA55D16D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13BB9FE5-6DD1-028A-59E8-2D66C30B3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CF889EAF-DDA7-2AB3-2E27-7422105B76FD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4687824" y="3355922"/>
            <a:ext cx="610192" cy="62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3F29987-64C3-6FE0-29D9-51B1A2EE9995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5DF028E9-5B42-BF29-761E-D72AE62D942E}"/>
              </a:ext>
            </a:extLst>
          </p:cNvPr>
          <p:cNvCxnSpPr>
            <a:cxnSpLocks/>
            <a:stCxn id="28" idx="3"/>
            <a:endCxn id="120" idx="1"/>
          </p:cNvCxnSpPr>
          <p:nvPr/>
        </p:nvCxnSpPr>
        <p:spPr>
          <a:xfrm>
            <a:off x="4665618" y="1779582"/>
            <a:ext cx="625152" cy="2316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49091F52-815F-372B-8265-B3BFBF9FE051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34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BDBCA8A-5980-35DF-E7A2-951959507881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400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412B5E12-1CAE-DD8D-ADD2-41FABCA229F6}"/>
              </a:ext>
            </a:extLst>
          </p:cNvPr>
          <p:cNvCxnSpPr>
            <a:cxnSpLocks/>
            <a:stCxn id="137" idx="3"/>
            <a:endCxn id="35" idx="1"/>
          </p:cNvCxnSpPr>
          <p:nvPr/>
        </p:nvCxnSpPr>
        <p:spPr>
          <a:xfrm>
            <a:off x="7006662" y="2741092"/>
            <a:ext cx="819140" cy="2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81C4E0A-71B1-4EE9-C774-F91A82E08A0A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3355922"/>
            <a:ext cx="3137978" cy="809215"/>
          </a:xfrm>
          <a:prstGeom prst="bentConnector3">
            <a:avLst>
              <a:gd name="adj1" fmla="val 6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43CC76-174F-3748-1DE8-79EDC9E8B395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9F7DAE-DE7D-A16A-42FF-EB13B477D823}"/>
              </a:ext>
            </a:extLst>
          </p:cNvPr>
          <p:cNvGrpSpPr/>
          <p:nvPr/>
        </p:nvGrpSpPr>
        <p:grpSpPr>
          <a:xfrm>
            <a:off x="2428281" y="4012560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CB6F17AC-EB0C-4DDE-542A-7C8AC832FABE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525E7E-F2EC-9590-290A-62312A878F7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0F0A963-5962-28E5-92AB-E89E06D3A498}"/>
              </a:ext>
            </a:extLst>
          </p:cNvPr>
          <p:cNvSpPr txBox="1"/>
          <p:nvPr/>
        </p:nvSpPr>
        <p:spPr>
          <a:xfrm>
            <a:off x="1211216" y="401256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DD3B666-B1E8-DD6D-961D-C0AFDDFA6C87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3473760" y="4166449"/>
            <a:ext cx="1652249" cy="101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C325DDE-52F4-B10A-A3D3-B1604E753BE8}"/>
              </a:ext>
            </a:extLst>
          </p:cNvPr>
          <p:cNvSpPr/>
          <p:nvPr/>
        </p:nvSpPr>
        <p:spPr>
          <a:xfrm>
            <a:off x="5126009" y="51393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21B52A-76A0-2B48-50A4-F672B91DBDC0}"/>
              </a:ext>
            </a:extLst>
          </p:cNvPr>
          <p:cNvSpPr/>
          <p:nvPr/>
        </p:nvSpPr>
        <p:spPr>
          <a:xfrm>
            <a:off x="5126009" y="48588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8CCCC4-9496-5538-460F-9371E5B53AE0}"/>
              </a:ext>
            </a:extLst>
          </p:cNvPr>
          <p:cNvSpPr/>
          <p:nvPr/>
        </p:nvSpPr>
        <p:spPr>
          <a:xfrm>
            <a:off x="5546195" y="500052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31F6830-D605-DC47-BE47-634F6A731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81690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04541D3-5FB1-19E0-F4DE-181A3C776B24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734345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98A7FC-1C0E-2626-FC56-9C12A44C7895}"/>
              </a:ext>
            </a:extLst>
          </p:cNvPr>
          <p:cNvGrpSpPr/>
          <p:nvPr/>
        </p:nvGrpSpPr>
        <p:grpSpPr>
          <a:xfrm>
            <a:off x="7825802" y="4946610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0C26E51-769A-798F-45DB-F06E96267B5B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B68A1C-D622-2F67-811A-B93F1863BDE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919DF74-7656-29E9-C24C-F5761E6F125E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5038943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C15FDE7D-BA4B-C5BD-856F-D21740DC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055792" y="4820936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18A85D-BD8E-82F8-3E48-66FDCA5C4414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49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5793</TotalTime>
  <Words>24412</Words>
  <Application>Microsoft Office PowerPoint</Application>
  <PresentationFormat>Widescreen</PresentationFormat>
  <Paragraphs>7852</Paragraphs>
  <Slides>137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2025-07-13T20:39:12Z</dcterms:modified>
</cp:coreProperties>
</file>